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0321-CB43-4F61-8F5E-04F6467CC078}" type="datetimeFigureOut">
              <a:rPr lang="en-US" smtClean="0"/>
              <a:pPr/>
              <a:t>10/3/2011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B7A4-9492-45DE-87B8-1D6350CD1E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0321-CB43-4F61-8F5E-04F6467CC078}" type="datetimeFigureOut">
              <a:rPr lang="en-US" smtClean="0"/>
              <a:pPr/>
              <a:t>10/3/2011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B7A4-9492-45DE-87B8-1D6350CD1E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0321-CB43-4F61-8F5E-04F6467CC078}" type="datetimeFigureOut">
              <a:rPr lang="en-US" smtClean="0"/>
              <a:pPr/>
              <a:t>10/3/2011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B7A4-9492-45DE-87B8-1D6350CD1E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0321-CB43-4F61-8F5E-04F6467CC078}" type="datetimeFigureOut">
              <a:rPr lang="en-US" smtClean="0"/>
              <a:pPr/>
              <a:t>10/3/2011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B7A4-9492-45DE-87B8-1D6350CD1E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0321-CB43-4F61-8F5E-04F6467CC078}" type="datetimeFigureOut">
              <a:rPr lang="en-US" smtClean="0"/>
              <a:pPr/>
              <a:t>10/3/2011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B7A4-9492-45DE-87B8-1D6350CD1E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0321-CB43-4F61-8F5E-04F6467CC078}" type="datetimeFigureOut">
              <a:rPr lang="en-US" smtClean="0"/>
              <a:pPr/>
              <a:t>10/3/2011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B7A4-9492-45DE-87B8-1D6350CD1E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0321-CB43-4F61-8F5E-04F6467CC078}" type="datetimeFigureOut">
              <a:rPr lang="en-US" smtClean="0"/>
              <a:pPr/>
              <a:t>10/3/2011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B7A4-9492-45DE-87B8-1D6350CD1E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0321-CB43-4F61-8F5E-04F6467CC078}" type="datetimeFigureOut">
              <a:rPr lang="en-US" smtClean="0"/>
              <a:pPr/>
              <a:t>10/3/2011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B7A4-9492-45DE-87B8-1D6350CD1E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0321-CB43-4F61-8F5E-04F6467CC078}" type="datetimeFigureOut">
              <a:rPr lang="en-US" smtClean="0"/>
              <a:pPr/>
              <a:t>10/3/2011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B7A4-9492-45DE-87B8-1D6350CD1E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0321-CB43-4F61-8F5E-04F6467CC078}" type="datetimeFigureOut">
              <a:rPr lang="en-US" smtClean="0"/>
              <a:pPr/>
              <a:t>10/3/2011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B7A4-9492-45DE-87B8-1D6350CD1E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0321-CB43-4F61-8F5E-04F6467CC078}" type="datetimeFigureOut">
              <a:rPr lang="en-US" smtClean="0"/>
              <a:pPr/>
              <a:t>10/3/2011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B7A4-9492-45DE-87B8-1D6350CD1E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C0321-CB43-4F61-8F5E-04F6467CC078}" type="datetimeFigureOut">
              <a:rPr lang="en-US" smtClean="0"/>
              <a:pPr/>
              <a:t>10/3/2011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6B7A4-9492-45DE-87B8-1D6350CD1EC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you see?</a:t>
            </a:r>
            <a:endParaRPr lang="en-GB" dirty="0"/>
          </a:p>
        </p:txBody>
      </p:sp>
      <p:pic>
        <p:nvPicPr>
          <p:cNvPr id="1026" name="Picture 2" descr="good and evil intertwined in different color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6227" y="2571744"/>
            <a:ext cx="6224659" cy="257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DO YOU SEE?</a:t>
            </a:r>
            <a:endParaRPr lang="en-GB" dirty="0"/>
          </a:p>
        </p:txBody>
      </p:sp>
      <p:pic>
        <p:nvPicPr>
          <p:cNvPr id="10242" name="Picture 2" descr="old or young woman?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565768"/>
            <a:ext cx="3786214" cy="4198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DO YOU SEE?</a:t>
            </a:r>
            <a:endParaRPr lang="en-GB" dirty="0"/>
          </a:p>
        </p:txBody>
      </p:sp>
      <p:pic>
        <p:nvPicPr>
          <p:cNvPr id="11266" name="Picture 2" descr="nature picture full of face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4676" y="1714488"/>
            <a:ext cx="694139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you see?</a:t>
            </a:r>
            <a:endParaRPr lang="en-GB" dirty="0"/>
          </a:p>
        </p:txBody>
      </p:sp>
      <p:pic>
        <p:nvPicPr>
          <p:cNvPr id="2050" name="Picture 2" descr="image01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226" y="2357430"/>
            <a:ext cx="711379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DO YOU SEE?</a:t>
            </a:r>
            <a:endParaRPr lang="en-GB" b="1" dirty="0"/>
          </a:p>
        </p:txBody>
      </p:sp>
      <p:pic>
        <p:nvPicPr>
          <p:cNvPr id="3074" name="Picture 2" descr="teach reflects as lear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6632" y="2000240"/>
            <a:ext cx="4962822" cy="3548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DO YOU SEE?</a:t>
            </a:r>
            <a:endParaRPr lang="en-GB" dirty="0"/>
          </a:p>
        </p:txBody>
      </p:sp>
      <p:pic>
        <p:nvPicPr>
          <p:cNvPr id="4098" name="Picture 2" descr="ME reverses to YOU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273190"/>
            <a:ext cx="3214710" cy="459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DO YOU SEE?</a:t>
            </a:r>
            <a:endParaRPr lang="en-GB" dirty="0"/>
          </a:p>
        </p:txBody>
      </p:sp>
      <p:pic>
        <p:nvPicPr>
          <p:cNvPr id="5122" name="Picture 2" descr="native american profile, or Eskimo entering a cav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588870"/>
            <a:ext cx="3143272" cy="4350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DO YOU SEE?</a:t>
            </a:r>
            <a:endParaRPr lang="en-GB" dirty="0"/>
          </a:p>
        </p:txBody>
      </p:sp>
      <p:pic>
        <p:nvPicPr>
          <p:cNvPr id="6146" name="Picture 2" descr="illusion of man playing horn, or woman facing you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599146"/>
            <a:ext cx="3000396" cy="4528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DO YOU SEE?</a:t>
            </a:r>
            <a:endParaRPr lang="en-GB" dirty="0"/>
          </a:p>
        </p:txBody>
      </p:sp>
      <p:pic>
        <p:nvPicPr>
          <p:cNvPr id="7170" name="Picture 2" descr="A face or a word?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626524"/>
            <a:ext cx="2928958" cy="4349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DO YOU SEE?</a:t>
            </a:r>
            <a:endParaRPr lang="en-GB" dirty="0"/>
          </a:p>
        </p:txBody>
      </p:sp>
      <p:pic>
        <p:nvPicPr>
          <p:cNvPr id="9218" name="Picture 2" descr="A rabbit, looking right or a duck, looking left?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1709" y="2071678"/>
            <a:ext cx="5746373" cy="347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HOW MANY LEGS?</a:t>
            </a:r>
            <a:endParaRPr lang="en-GB" b="1" dirty="0"/>
          </a:p>
        </p:txBody>
      </p:sp>
      <p:pic>
        <p:nvPicPr>
          <p:cNvPr id="8194" name="Picture 2" descr="How many legs does this elephant have?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3150" y="2237581"/>
            <a:ext cx="44577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54</Words>
  <Application>Microsoft Office PowerPoint</Application>
  <PresentationFormat>On-screen Show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What do you see?</vt:lpstr>
      <vt:lpstr>What do you see?</vt:lpstr>
      <vt:lpstr>WHAT DO YOU SEE?</vt:lpstr>
      <vt:lpstr>WHAT DO YOU SEE?</vt:lpstr>
      <vt:lpstr>WHAT DO YOU SEE?</vt:lpstr>
      <vt:lpstr>WHAT DO YOU SEE?</vt:lpstr>
      <vt:lpstr>WHAT DO YOU SEE?</vt:lpstr>
      <vt:lpstr>WHAT DO YOU SEE?</vt:lpstr>
      <vt:lpstr>HOW MANY LEGS?</vt:lpstr>
      <vt:lpstr>WHAT DO YOU SEE?</vt:lpstr>
      <vt:lpstr>WHAT DO YOU SEE?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BONJOUR</dc:title>
  <dc:creator>usre</dc:creator>
  <cp:lastModifiedBy>Fac - Montgomery,Bruce</cp:lastModifiedBy>
  <cp:revision>3</cp:revision>
  <dcterms:created xsi:type="dcterms:W3CDTF">2011-06-29T21:02:55Z</dcterms:created>
  <dcterms:modified xsi:type="dcterms:W3CDTF">2011-10-03T15:02:55Z</dcterms:modified>
</cp:coreProperties>
</file>